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4754101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282061"/>
            <a:ext cx="4336819" cy="187743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мая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12 мая </a:t>
            </a:r>
          </a:p>
          <a:p>
            <a:pPr indent="176213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днем дождь. Ветер западный, северо-западный 15-20, днем порывы 23-28  м/с. Температура воздуха ночью 1-3 мороза, днем 13-15 тепла.</a:t>
            </a:r>
            <a:endParaRPr lang="en-US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13 мая</a:t>
            </a:r>
          </a:p>
          <a:p>
            <a:pPr indent="176213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мая</a:t>
            </a:r>
            <a:r>
              <a:rPr lang="ru-RU" altLang="en-US" sz="105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 мая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Облачно, осадки (дождь, снег). Туман.  Ветер западный 2-7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1-3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256098"/>
              </p:ext>
            </p:extLst>
          </p:nvPr>
        </p:nvGraphicFramePr>
        <p:xfrm>
          <a:off x="5432669" y="3704208"/>
          <a:ext cx="4132175" cy="29127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259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80400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87918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482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8306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8306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83061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8306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8306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8306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8306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8306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34650" y="2159498"/>
            <a:ext cx="4430194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57589</TotalTime>
  <Words>649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8076</cp:revision>
  <cp:lastPrinted>2025-08-12T06:13:34Z</cp:lastPrinted>
  <dcterms:created xsi:type="dcterms:W3CDTF">2018-03-27T06:03:00Z</dcterms:created>
  <dcterms:modified xsi:type="dcterms:W3CDTF">2026-05-11T06:54:33Z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